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 с ОВЗ по нозологии</c:v>
                </c:pt>
              </c:strCache>
            </c:strRef>
          </c:tx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10ED-4037-A390-5CF8B30772D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2-10ED-4037-A390-5CF8B30772D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10ED-4037-A390-5CF8B30772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слабослышащие</c:v>
                </c:pt>
                <c:pt idx="1">
                  <c:v>ТНР</c:v>
                </c:pt>
                <c:pt idx="2">
                  <c:v>НОДА</c:v>
                </c:pt>
                <c:pt idx="3">
                  <c:v>ЗПР</c:v>
                </c:pt>
                <c:pt idx="4">
                  <c:v>умственная отсталость</c:v>
                </c:pt>
                <c:pt idx="5">
                  <c:v>РАС</c:v>
                </c:pt>
                <c:pt idx="6">
                  <c:v>общеобразовательная программа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23</c:v>
                </c:pt>
                <c:pt idx="2">
                  <c:v>3</c:v>
                </c:pt>
                <c:pt idx="3">
                  <c:v>55</c:v>
                </c:pt>
                <c:pt idx="4">
                  <c:v>18</c:v>
                </c:pt>
                <c:pt idx="5">
                  <c:v>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D-4037-A390-5CF8B3077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58104889666549"/>
          <c:y val="0.10408701971271087"/>
          <c:w val="0.30815969184407538"/>
          <c:h val="0.79285005202207826"/>
        </c:manualLayout>
      </c:layout>
      <c:overlay val="1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консультаций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индивидуальные родителей</c:v>
                </c:pt>
                <c:pt idx="1">
                  <c:v>индивидуальные специалистов</c:v>
                </c:pt>
                <c:pt idx="2">
                  <c:v>групповые специалистов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41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D-4B97-8D64-A477DEF3A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58104889666493"/>
          <c:y val="0.10408701971271087"/>
          <c:w val="0.30815969184407555"/>
          <c:h val="0.7928500520220787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 обучения</c:v>
                </c:pt>
              </c:strCache>
            </c:strRef>
          </c:tx>
          <c:dLbls>
            <c:dLbl>
              <c:idx val="0"/>
              <c:layout>
                <c:manualLayout>
                  <c:x val="9.5362836589870714E-2"/>
                  <c:y val="-0.36688413051542845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CD-4495-AB18-62DD6764B0A7}"/>
                </c:ext>
              </c:extLst>
            </c:dLbl>
            <c:dLbl>
              <c:idx val="1"/>
              <c:layout>
                <c:manualLayout>
                  <c:x val="-0.12232161951978225"/>
                  <c:y val="7.59690258183727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CD-4495-AB18-62DD6764B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Инклюзия</c:v>
                </c:pt>
                <c:pt idx="1">
                  <c:v>индивидуальное обучение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D-4495-AB18-62DD6764B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58104889666571"/>
          <c:y val="0.10408701971271085"/>
          <c:w val="0.30815969184407543"/>
          <c:h val="0.79285005202207848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обучения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Дошкольное образование</c:v>
                </c:pt>
                <c:pt idx="1">
                  <c:v>НОО, ООО, СОО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A-41B3-AA88-F5F662503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58104889666493"/>
          <c:y val="0.10408701971271087"/>
          <c:w val="0.31741895110333429"/>
          <c:h val="0.7928500520220787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Циклограмма работы ТПМПК в 2019/2020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307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Циклограмма работы ТПМПК в 2019/2020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7160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Циклограмма работы ТПМПК в 2019/2020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805651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Циклограмма работы ТПМПК в 2019/2020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747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46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Циклограмма работы ТПМПК в 2019/2020 уч. году</vt:lpstr>
      <vt:lpstr>Циклограмма работы ТПМПК в 2019/2020 уч. году</vt:lpstr>
      <vt:lpstr>Циклограмма работы ТПМПК в 2019/2020 уч. году</vt:lpstr>
      <vt:lpstr>Циклограмма работы ТПМПК в 2019/2020 уч.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Циклограмма работы ТПМПК в 2017/2018 уч.году</dc:title>
  <dc:creator>Svangr</dc:creator>
  <cp:lastModifiedBy>User</cp:lastModifiedBy>
  <cp:revision>12</cp:revision>
  <cp:lastPrinted>2021-02-12T04:35:50Z</cp:lastPrinted>
  <dcterms:created xsi:type="dcterms:W3CDTF">2018-11-07T06:01:21Z</dcterms:created>
  <dcterms:modified xsi:type="dcterms:W3CDTF">2021-02-12T04:37:14Z</dcterms:modified>
</cp:coreProperties>
</file>